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58" r:id="rId4"/>
    <p:sldId id="259" r:id="rId5"/>
    <p:sldId id="260" r:id="rId6"/>
    <p:sldId id="262" r:id="rId7"/>
    <p:sldId id="269" r:id="rId8"/>
    <p:sldId id="264" r:id="rId9"/>
    <p:sldId id="274" r:id="rId10"/>
    <p:sldId id="263" r:id="rId11"/>
    <p:sldId id="266" r:id="rId12"/>
    <p:sldId id="268" r:id="rId13"/>
    <p:sldId id="271" r:id="rId14"/>
    <p:sldId id="272" r:id="rId15"/>
    <p:sldId id="273" r:id="rId16"/>
  </p:sldIdLst>
  <p:sldSz cx="14630400" cy="8229600"/>
  <p:notesSz cx="8229600" cy="14630400"/>
  <p:embeddedFontLst>
    <p:embeddedFont>
      <p:font typeface="Platypi Medium" panose="020B0604020202020204" charset="0"/>
      <p:regular r:id="rId18"/>
    </p:embeddedFont>
    <p:embeddedFont>
      <p:font typeface="Source Serif Pro" panose="02040603050405020204" pitchFamily="18" charset="0"/>
      <p:regular r:id="rId19"/>
      <p:bold r:id="rId20"/>
      <p:italic r:id="rId21"/>
      <p:boldItalic r:id="rId22"/>
    </p:embeddedFont>
  </p:embeddedFontLst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61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0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7:56:06.2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24575,'-1'62'0,"3"1"0,20 122 0,73 241 0,-81-345 0,4 88 0,2 18 0,31 62 0,-8-51 0,-17-87 0,-14-68 0,-3-1 0,6 56 0,-12 115 0,-4-130 0,13 119 0,-6-156 0,2 0 0,27 85 0,-27-104 0,-1 0 0,-1 1 0,-1-1 0,2 47 0,-8 115 0,-2-77 0,3 1640-1365,0-1726-5461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7:56:16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3759 24575,'-3'0'0,"0"-1"0,0 1 0,0-1 0,0 0 0,0 0 0,-1 0 0,1 0 0,1 0 0,-1-1 0,0 0 0,0 1 0,0-1 0,1 0 0,-1 0 0,1 0 0,0-1 0,0 1 0,-1 0 0,-2-6 0,-3-4 0,0-1 0,-12-27 0,18 33 0,-16-35 0,3-2 0,1 0 0,3 0 0,1-1 0,2-1 0,-1-48 0,7-284 0,6 200 0,-3-1342 0,-2 795 0,15 517 0,-1 63 0,-4 44-1365,-2 63-5461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921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34CE-AC1E-670B-4D57-6520F605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788A5-5D59-BB68-61B1-2E405BD29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D3654-CF80-5D87-68E7-564923D5E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112FB-ACD7-B171-B67B-509B09C80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0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customXml" Target="../ink/ink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602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Brain Tumor Classification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726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Presentation by</a:t>
            </a:r>
            <a:r>
              <a:rPr lang="ar-EG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: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endParaRPr lang="ar-EG" sz="1750" b="1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Mohab Ali. </a:t>
            </a:r>
            <a:endParaRPr lang="ar-EG" sz="1750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Mohamed</a:t>
            </a:r>
            <a:r>
              <a:rPr lang="en-US" sz="1750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 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Khaled</a:t>
            </a:r>
            <a:r>
              <a:rPr lang="en-US" sz="1750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.</a:t>
            </a:r>
            <a:endParaRPr lang="ar-EG" sz="1750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Mahmoud Ayman.</a:t>
            </a:r>
            <a:endParaRPr lang="ar-EG" sz="1750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4154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Supervised by 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Aya Hesham.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8855"/>
            <a:ext cx="6134135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5" name="Text 2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CNN-based multi-task approach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6134135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8" name="Text 5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Tumor detection and classification by type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FB1C7E-F4E8-9527-E0F7-73BC27CB5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925" y="1454478"/>
            <a:ext cx="7621064" cy="49632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8183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Viualization</a:t>
            </a: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39D18C-CA22-4469-A585-0FA77052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28"/>
          <a:stretch/>
        </p:blipFill>
        <p:spPr>
          <a:xfrm>
            <a:off x="7696354" y="2345765"/>
            <a:ext cx="5913443" cy="4358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3F1EC5-D6CB-C09A-255C-6BBC3AD58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3" y="2292576"/>
            <a:ext cx="5913445" cy="4464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89E8F9-8CEE-E825-2C31-8FE787160AD6}"/>
                  </a:ext>
                </a:extLst>
              </p14:cNvPr>
              <p14:cNvContentPartPr/>
              <p14:nvPr/>
            </p14:nvContentPartPr>
            <p14:xfrm>
              <a:off x="4862372" y="4388951"/>
              <a:ext cx="152640" cy="1763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89E8F9-8CEE-E825-2C31-8FE787160A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6252" y="4382831"/>
                <a:ext cx="164880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8EE67B-1DD7-0399-92E4-DF058CA69636}"/>
                  </a:ext>
                </a:extLst>
              </p14:cNvPr>
              <p14:cNvContentPartPr/>
              <p14:nvPr/>
            </p14:nvContentPartPr>
            <p14:xfrm>
              <a:off x="12068132" y="2799191"/>
              <a:ext cx="66600" cy="1353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8EE67B-1DD7-0399-92E4-DF058CA696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62012" y="2793071"/>
                <a:ext cx="78840" cy="136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 dirty="0"/>
          </a:p>
        </p:txBody>
      </p:sp>
      <p:sp>
        <p:nvSpPr>
          <p:cNvPr id="5" name="Text 2"/>
          <p:cNvSpPr/>
          <p:nvPr/>
        </p:nvSpPr>
        <p:spPr>
          <a:xfrm>
            <a:off x="1020604" y="3445668"/>
            <a:ext cx="6400183" cy="853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performance in tumor detection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97%</a:t>
            </a:r>
          </a:p>
        </p:txBody>
      </p:sp>
      <p:sp>
        <p:nvSpPr>
          <p:cNvPr id="6" name="Text 3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 dirty="0"/>
          </a:p>
        </p:txBody>
      </p:sp>
      <p:sp>
        <p:nvSpPr>
          <p:cNvPr id="8" name="Text 5"/>
          <p:cNvSpPr/>
          <p:nvPr/>
        </p:nvSpPr>
        <p:spPr>
          <a:xfrm>
            <a:off x="1020604" y="4979432"/>
            <a:ext cx="6400183" cy="948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performance in tumor classification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95%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35D02-9A4C-D277-291B-5D0590EA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601" y="2323362"/>
            <a:ext cx="6982799" cy="5887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9BE1F-117E-F339-91B5-886E0755C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021" y="18966"/>
            <a:ext cx="6464379" cy="23065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3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5017"/>
            <a:ext cx="6276499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Deployment Methodology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69883" y="3902750"/>
            <a:ext cx="22860" cy="3785354"/>
          </a:xfrm>
          <a:prstGeom prst="roundRect">
            <a:avLst>
              <a:gd name="adj" fmla="val 1288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5" name="Shape 2"/>
          <p:cNvSpPr/>
          <p:nvPr/>
        </p:nvSpPr>
        <p:spPr>
          <a:xfrm>
            <a:off x="1179255" y="4332803"/>
            <a:ext cx="686991" cy="22860"/>
          </a:xfrm>
          <a:prstGeom prst="roundRect">
            <a:avLst>
              <a:gd name="adj" fmla="val 1288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6" name="Shape 3"/>
          <p:cNvSpPr/>
          <p:nvPr/>
        </p:nvSpPr>
        <p:spPr>
          <a:xfrm>
            <a:off x="760512" y="4123492"/>
            <a:ext cx="441603" cy="44160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7" name="Text 4"/>
          <p:cNvSpPr/>
          <p:nvPr/>
        </p:nvSpPr>
        <p:spPr>
          <a:xfrm>
            <a:off x="915174" y="4197072"/>
            <a:ext cx="13215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0853" y="4098965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Platform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0853" y="4523423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Deployed using Gradio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9255" y="5659993"/>
            <a:ext cx="686991" cy="22860"/>
          </a:xfrm>
          <a:prstGeom prst="roundRect">
            <a:avLst>
              <a:gd name="adj" fmla="val 1288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1" name="Shape 8"/>
          <p:cNvSpPr/>
          <p:nvPr/>
        </p:nvSpPr>
        <p:spPr>
          <a:xfrm>
            <a:off x="760512" y="5450681"/>
            <a:ext cx="441603" cy="44160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2" name="Text 9"/>
          <p:cNvSpPr/>
          <p:nvPr/>
        </p:nvSpPr>
        <p:spPr>
          <a:xfrm>
            <a:off x="886242" y="5524262"/>
            <a:ext cx="19014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0853" y="542615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as a Service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0853" y="585061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MRI image classification application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9255" y="6987183"/>
            <a:ext cx="686991" cy="22860"/>
          </a:xfrm>
          <a:prstGeom prst="roundRect">
            <a:avLst>
              <a:gd name="adj" fmla="val 1288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6" name="Shape 13"/>
          <p:cNvSpPr/>
          <p:nvPr/>
        </p:nvSpPr>
        <p:spPr>
          <a:xfrm>
            <a:off x="760512" y="6777871"/>
            <a:ext cx="441603" cy="44160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7" name="Text 14"/>
          <p:cNvSpPr/>
          <p:nvPr/>
        </p:nvSpPr>
        <p:spPr>
          <a:xfrm>
            <a:off x="889456" y="6851452"/>
            <a:ext cx="18371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0853" y="675334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0853" y="717780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Seamless incorporation into existing medical systems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02046"/>
            <a:ext cx="6352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Live Demo Preparation</a:t>
            </a:r>
            <a:endParaRPr lang="en-US" sz="44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5AB632-5998-D01F-AC18-7CB45CAC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8725"/>
            <a:ext cx="14630400" cy="4928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62E5305-3C5F-5F6D-40EA-58929E92D9A9}"/>
              </a:ext>
            </a:extLst>
          </p:cNvPr>
          <p:cNvSpPr txBox="1"/>
          <p:nvPr/>
        </p:nvSpPr>
        <p:spPr>
          <a:xfrm>
            <a:off x="4399877" y="2851254"/>
            <a:ext cx="6551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Questions?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78" y="1646873"/>
            <a:ext cx="4998125" cy="4935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00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 Statement</a:t>
            </a:r>
            <a:endParaRPr lang="en-US" sz="38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1440894"/>
            <a:ext cx="976670" cy="15628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397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Topic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74397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Brain Tumor Classification using MRI Images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3003709"/>
            <a:ext cx="976670" cy="156281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397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Importance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74397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Early detection is crucial for appropriate treatment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057" y="4566523"/>
            <a:ext cx="976670" cy="156281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397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74397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Manual MRI classification takes alot of time and can lead to error</a:t>
            </a:r>
            <a:endParaRPr lang="en-US" sz="15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057" y="6129338"/>
            <a:ext cx="976670" cy="156281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397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Goal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74397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Classify tumors into four categories using machine learning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69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001"/>
          </a:p>
        </p:txBody>
      </p:sp>
      <p:sp>
        <p:nvSpPr>
          <p:cNvPr id="5" name="Shape 2"/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6" name="Text 3"/>
          <p:cNvSpPr/>
          <p:nvPr/>
        </p:nvSpPr>
        <p:spPr>
          <a:xfrm>
            <a:off x="10282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Size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7,023 brain MRI images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9" name="Text 6"/>
          <p:cNvSpPr/>
          <p:nvPr/>
        </p:nvSpPr>
        <p:spPr>
          <a:xfrm>
            <a:off x="10282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Classes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Glioma, Meningioma, No Tumor, Pituitary Tumor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2" name="Text 9"/>
          <p:cNvSpPr/>
          <p:nvPr/>
        </p:nvSpPr>
        <p:spPr>
          <a:xfrm>
            <a:off x="10282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Source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Kaggle's Brain Tumor dataset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7071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5" name="Text 12"/>
          <p:cNvSpPr/>
          <p:nvPr/>
        </p:nvSpPr>
        <p:spPr>
          <a:xfrm>
            <a:off x="10282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Shape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58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Various dimensions, pre-processed and resized</a:t>
            </a:r>
            <a:endParaRPr lang="en-US" sz="1750" dirty="0"/>
          </a:p>
        </p:txBody>
      </p:sp>
      <p:pic>
        <p:nvPicPr>
          <p:cNvPr id="18" name="Picture 17" descr="A close-up of a brain scan&#10;&#10;Description automatically generated">
            <a:extLst>
              <a:ext uri="{FF2B5EF4-FFF2-40B4-BE49-F238E27FC236}">
                <a16:creationId xmlns:a16="http://schemas.microsoft.com/office/drawing/2014/main" id="{E414B920-3746-3194-5A10-2EDF2BEA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6393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282071"/>
            <a:ext cx="6862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: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31011"/>
            <a:ext cx="7556421" cy="3259215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001"/>
          </a:p>
        </p:txBody>
      </p:sp>
      <p:sp>
        <p:nvSpPr>
          <p:cNvPr id="5" name="Shape 2"/>
          <p:cNvSpPr/>
          <p:nvPr/>
        </p:nvSpPr>
        <p:spPr>
          <a:xfrm>
            <a:off x="62878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6" name="Text 3"/>
          <p:cNvSpPr/>
          <p:nvPr/>
        </p:nvSpPr>
        <p:spPr>
          <a:xfrm>
            <a:off x="6514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Glioma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1,321 brain MRI images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9" name="Text 6"/>
          <p:cNvSpPr/>
          <p:nvPr/>
        </p:nvSpPr>
        <p:spPr>
          <a:xfrm>
            <a:off x="6514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Meningioma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1,339 brain MRI images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2" name="Text 9"/>
          <p:cNvSpPr/>
          <p:nvPr/>
        </p:nvSpPr>
        <p:spPr>
          <a:xfrm>
            <a:off x="6514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 Tumor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1,595 brain MRI images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28959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5" name="Text 12"/>
          <p:cNvSpPr/>
          <p:nvPr/>
        </p:nvSpPr>
        <p:spPr>
          <a:xfrm>
            <a:off x="6514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Pituitary Tumor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1,457 brain MRI images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9216A3-4E31-F7DA-708A-99C282E61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3600" cy="7588369"/>
          </a:xfrm>
          <a:prstGeom prst="rect">
            <a:avLst/>
          </a:prstGeom>
        </p:spPr>
      </p:pic>
      <p:sp>
        <p:nvSpPr>
          <p:cNvPr id="2" name="Shape 8">
            <a:extLst>
              <a:ext uri="{FF2B5EF4-FFF2-40B4-BE49-F238E27FC236}">
                <a16:creationId xmlns:a16="http://schemas.microsoft.com/office/drawing/2014/main" id="{26CDC050-85D2-F8E1-66C0-05FE61DBA2A5}"/>
              </a:ext>
            </a:extLst>
          </p:cNvPr>
          <p:cNvSpPr/>
          <p:nvPr/>
        </p:nvSpPr>
        <p:spPr>
          <a:xfrm>
            <a:off x="6280190" y="59399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028DCB2D-3BE8-7BE0-44A4-688138CF6448}"/>
              </a:ext>
            </a:extLst>
          </p:cNvPr>
          <p:cNvSpPr/>
          <p:nvPr/>
        </p:nvSpPr>
        <p:spPr>
          <a:xfrm>
            <a:off x="6514624" y="60912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Total</a:t>
            </a:r>
            <a:endParaRPr lang="en-US" sz="175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39EDAD0C-2ADF-74CF-FF34-186C5B7FDF43}"/>
              </a:ext>
            </a:extLst>
          </p:cNvPr>
          <p:cNvSpPr/>
          <p:nvPr/>
        </p:nvSpPr>
        <p:spPr>
          <a:xfrm>
            <a:off x="10289024" y="60912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5,712 brain MRI images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282071"/>
            <a:ext cx="65866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: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31011"/>
            <a:ext cx="7556421" cy="3253977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001"/>
          </a:p>
        </p:txBody>
      </p:sp>
      <p:sp>
        <p:nvSpPr>
          <p:cNvPr id="5" name="Shape 2"/>
          <p:cNvSpPr/>
          <p:nvPr/>
        </p:nvSpPr>
        <p:spPr>
          <a:xfrm>
            <a:off x="8014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6" name="Text 3"/>
          <p:cNvSpPr/>
          <p:nvPr/>
        </p:nvSpPr>
        <p:spPr>
          <a:xfrm>
            <a:off x="10282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Glioma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300 brain MRI images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9" name="Text 6"/>
          <p:cNvSpPr/>
          <p:nvPr/>
        </p:nvSpPr>
        <p:spPr>
          <a:xfrm>
            <a:off x="10282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Meningioma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306 brain MRI images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2" name="Text 9"/>
          <p:cNvSpPr/>
          <p:nvPr/>
        </p:nvSpPr>
        <p:spPr>
          <a:xfrm>
            <a:off x="10282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 Tumor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405 brain MRI images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28959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5" name="Text 12"/>
          <p:cNvSpPr/>
          <p:nvPr/>
        </p:nvSpPr>
        <p:spPr>
          <a:xfrm>
            <a:off x="10282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Pituitary Tumor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300 brain MRI images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A0D248-81DC-204E-CBE6-1FAF3A228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24" y="164148"/>
            <a:ext cx="5943600" cy="7130732"/>
          </a:xfrm>
          <a:prstGeom prst="rect">
            <a:avLst/>
          </a:prstGeom>
        </p:spPr>
      </p:pic>
      <p:sp>
        <p:nvSpPr>
          <p:cNvPr id="2" name="Shape 8">
            <a:extLst>
              <a:ext uri="{FF2B5EF4-FFF2-40B4-BE49-F238E27FC236}">
                <a16:creationId xmlns:a16="http://schemas.microsoft.com/office/drawing/2014/main" id="{4C648CC5-D9AA-CA82-7562-E6F5AD21B5FC}"/>
              </a:ext>
            </a:extLst>
          </p:cNvPr>
          <p:cNvSpPr/>
          <p:nvPr/>
        </p:nvSpPr>
        <p:spPr>
          <a:xfrm>
            <a:off x="793790" y="59346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F02BB33B-CB8E-2776-0F02-1FE80F84FD36}"/>
              </a:ext>
            </a:extLst>
          </p:cNvPr>
          <p:cNvSpPr/>
          <p:nvPr/>
        </p:nvSpPr>
        <p:spPr>
          <a:xfrm>
            <a:off x="1028224" y="60783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Total</a:t>
            </a:r>
            <a:endParaRPr lang="en-US" sz="175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EDF1B344-0390-FB3E-CC0A-93A3C9B87741}"/>
              </a:ext>
            </a:extLst>
          </p:cNvPr>
          <p:cNvSpPr/>
          <p:nvPr/>
        </p:nvSpPr>
        <p:spPr>
          <a:xfrm>
            <a:off x="4802624" y="60783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1,311 brain MRI images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8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8855"/>
            <a:ext cx="7556421" cy="32572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5" name="Text 2"/>
          <p:cNvSpPr/>
          <p:nvPr/>
        </p:nvSpPr>
        <p:spPr>
          <a:xfrm>
            <a:off x="6733818" y="3699717"/>
            <a:ext cx="2835235" cy="255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Pre-Processing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Splitting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Model</a:t>
            </a:r>
            <a:r>
              <a:rPr lang="ar-EG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 </a:t>
            </a: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selection 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Training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Evaluate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Deploy</a:t>
            </a:r>
          </a:p>
        </p:txBody>
      </p:sp>
      <p:sp>
        <p:nvSpPr>
          <p:cNvPr id="6" name="Text 3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Team Roles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Mohamed Khaled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preprocessing and augmentation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Mohab Ali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CNN architecture design and training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Mahmoud Ayman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Model deployment and performance tuning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2120" y="12232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Pre-processing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202120" y="236162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5" name="Text 2"/>
          <p:cNvSpPr/>
          <p:nvPr/>
        </p:nvSpPr>
        <p:spPr>
          <a:xfrm>
            <a:off x="428933" y="2611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Augmentation 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28934" y="307886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05DDB6-AAD1-2170-E5FC-6757A46D8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58" y="2408829"/>
            <a:ext cx="3587487" cy="1240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12A56F-5744-6DB5-BA9C-B8AA5CCBB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962" y="1949744"/>
            <a:ext cx="6975438" cy="52603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87E8-0D95-5405-153C-F8D9F76A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D79C177-0148-BF13-3501-3891507C27AF}"/>
              </a:ext>
            </a:extLst>
          </p:cNvPr>
          <p:cNvSpPr/>
          <p:nvPr/>
        </p:nvSpPr>
        <p:spPr>
          <a:xfrm>
            <a:off x="245150" y="3991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Splitting 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D99EB75-86FC-BFB6-A1E5-4C88DD635300}"/>
              </a:ext>
            </a:extLst>
          </p:cNvPr>
          <p:cNvSpPr/>
          <p:nvPr/>
        </p:nvSpPr>
        <p:spPr>
          <a:xfrm>
            <a:off x="245150" y="2042735"/>
            <a:ext cx="7556421" cy="971073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592FB22-81B0-405E-0C3A-521D84A5FAE3}"/>
              </a:ext>
            </a:extLst>
          </p:cNvPr>
          <p:cNvSpPr/>
          <p:nvPr/>
        </p:nvSpPr>
        <p:spPr>
          <a:xfrm>
            <a:off x="471963" y="2292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K-fold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F14D047-ADB4-A824-9D7C-C99FDDF4392D}"/>
              </a:ext>
            </a:extLst>
          </p:cNvPr>
          <p:cNvSpPr/>
          <p:nvPr/>
        </p:nvSpPr>
        <p:spPr>
          <a:xfrm>
            <a:off x="471964" y="27599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D692048-C0B5-4B1E-FF04-461DBC08674A}"/>
              </a:ext>
            </a:extLst>
          </p:cNvPr>
          <p:cNvSpPr/>
          <p:nvPr/>
        </p:nvSpPr>
        <p:spPr>
          <a:xfrm>
            <a:off x="471964" y="5134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970C17E0-F106-9658-3348-36280225EABF}"/>
              </a:ext>
            </a:extLst>
          </p:cNvPr>
          <p:cNvSpPr/>
          <p:nvPr/>
        </p:nvSpPr>
        <p:spPr>
          <a:xfrm>
            <a:off x="245150" y="4626491"/>
            <a:ext cx="7556421" cy="1507441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CF092-2481-71CB-CFB0-703C549F010A}"/>
              </a:ext>
            </a:extLst>
          </p:cNvPr>
          <p:cNvSpPr txBox="1"/>
          <p:nvPr/>
        </p:nvSpPr>
        <p:spPr>
          <a:xfrm>
            <a:off x="471964" y="4866637"/>
            <a:ext cx="427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Train Validation Split</a:t>
            </a:r>
            <a:endParaRPr lang="en-00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F512-E919-AFF3-0FD4-D1164775B207}"/>
              </a:ext>
            </a:extLst>
          </p:cNvPr>
          <p:cNvSpPr txBox="1"/>
          <p:nvPr/>
        </p:nvSpPr>
        <p:spPr>
          <a:xfrm>
            <a:off x="471964" y="5500902"/>
            <a:ext cx="171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Test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8BFDFC-51CC-200F-7E2A-056DCDE9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388" y="1168249"/>
            <a:ext cx="5311811" cy="3603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DFDDA2-270D-6E2D-EE53-54F46245A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207" y="5097469"/>
            <a:ext cx="4914989" cy="248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8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263</Words>
  <Application>Microsoft Office PowerPoint</Application>
  <PresentationFormat>Custom</PresentationFormat>
  <Paragraphs>105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Source Serif Pro</vt:lpstr>
      <vt:lpstr>Arial</vt:lpstr>
      <vt:lpstr>Platypi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Mohab Ali</cp:lastModifiedBy>
  <cp:revision>19</cp:revision>
  <dcterms:created xsi:type="dcterms:W3CDTF">2024-10-19T18:01:24Z</dcterms:created>
  <dcterms:modified xsi:type="dcterms:W3CDTF">2024-10-20T18:41:15Z</dcterms:modified>
</cp:coreProperties>
</file>